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5.jpeg" Type="http://schemas.openxmlformats.org/officeDocument/2006/relationships/image"/><Relationship Id="rId6" Target="../media/VAF7iWNR6wQ.mp4" Type="http://schemas.openxmlformats.org/officeDocument/2006/relationships/video"/><Relationship Id="rId7" Target="../media/VAF7iWNR6wQ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VAF7iI8FK8Q.mp4" Type="http://schemas.openxmlformats.org/officeDocument/2006/relationships/video"/><Relationship Id="rId6" Target="../media/VAF7iI8FK8Q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22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36347" y="4453561"/>
            <a:ext cx="9815307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latin typeface="Oswald Bold"/>
              </a:rPr>
              <a:t>ASSIGNMENT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SNOWMAN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ONG, CHARLES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825" y="3887082"/>
            <a:ext cx="5312849" cy="636748"/>
            <a:chOff x="0" y="0"/>
            <a:chExt cx="1399269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399269">
                  <a:moveTo>
                    <a:pt x="0" y="0"/>
                  </a:moveTo>
                  <a:lnTo>
                    <a:pt x="1399269" y="0"/>
                  </a:lnTo>
                  <a:lnTo>
                    <a:pt x="1399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99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Null Pointers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12820" y="801402"/>
            <a:ext cx="12662361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BLUEPRINT SUPERIORITY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8124" y="4523830"/>
            <a:ext cx="5312849" cy="4888479"/>
            <a:chOff x="0" y="0"/>
            <a:chExt cx="1127599" cy="10375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7599" cy="1037530"/>
            </a:xfrm>
            <a:custGeom>
              <a:avLst/>
              <a:gdLst/>
              <a:ahLst/>
              <a:cxnLst/>
              <a:rect r="r" b="b" t="t" l="l"/>
              <a:pathLst>
                <a:path h="1037530" w="1127599">
                  <a:moveTo>
                    <a:pt x="0" y="0"/>
                  </a:moveTo>
                  <a:lnTo>
                    <a:pt x="1127599" y="0"/>
                  </a:lnTo>
                  <a:lnTo>
                    <a:pt x="1127599" y="1037530"/>
                  </a:lnTo>
                  <a:lnTo>
                    <a:pt x="0" y="1037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27599" cy="1056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2886" y="4744637"/>
            <a:ext cx="4882726" cy="484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Blueprints report Null references without crashing.</a:t>
            </a:r>
          </a:p>
          <a:p>
            <a:pPr>
              <a:lnSpc>
                <a:spcPts val="3867"/>
              </a:lnSpc>
            </a:pPr>
          </a:p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This allows faster and better debugging than what C++ coding can provide.</a:t>
            </a:r>
          </a:p>
          <a:p>
            <a:pPr>
              <a:lnSpc>
                <a:spcPts val="3867"/>
              </a:lnSpc>
            </a:pPr>
          </a:p>
          <a:p>
            <a:pPr>
              <a:lnSpc>
                <a:spcPts val="3867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35905" y="3487032"/>
            <a:ext cx="10623395" cy="6369302"/>
          </a:xfrm>
          <a:custGeom>
            <a:avLst/>
            <a:gdLst/>
            <a:ahLst/>
            <a:cxnLst/>
            <a:rect r="r" b="b" t="t" l="l"/>
            <a:pathLst>
              <a:path h="6369302" w="10623395">
                <a:moveTo>
                  <a:pt x="0" y="0"/>
                </a:moveTo>
                <a:lnTo>
                  <a:pt x="10623395" y="0"/>
                </a:lnTo>
                <a:lnTo>
                  <a:pt x="10623395" y="6369301"/>
                </a:lnTo>
                <a:lnTo>
                  <a:pt x="0" y="636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825" y="3887082"/>
            <a:ext cx="5312849" cy="636748"/>
            <a:chOff x="0" y="0"/>
            <a:chExt cx="1399269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399269">
                  <a:moveTo>
                    <a:pt x="0" y="0"/>
                  </a:moveTo>
                  <a:lnTo>
                    <a:pt x="1399269" y="0"/>
                  </a:lnTo>
                  <a:lnTo>
                    <a:pt x="1399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99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Mismatch Prevention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8124" y="4523830"/>
            <a:ext cx="5312849" cy="4888479"/>
            <a:chOff x="0" y="0"/>
            <a:chExt cx="1127599" cy="10375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7599" cy="1037530"/>
            </a:xfrm>
            <a:custGeom>
              <a:avLst/>
              <a:gdLst/>
              <a:ahLst/>
              <a:cxnLst/>
              <a:rect r="r" b="b" t="t" l="l"/>
              <a:pathLst>
                <a:path h="1037530" w="1127599">
                  <a:moveTo>
                    <a:pt x="0" y="0"/>
                  </a:moveTo>
                  <a:lnTo>
                    <a:pt x="1127599" y="0"/>
                  </a:lnTo>
                  <a:lnTo>
                    <a:pt x="1127599" y="1037530"/>
                  </a:lnTo>
                  <a:lnTo>
                    <a:pt x="0" y="1037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27599" cy="1056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130710" y="4472209"/>
            <a:ext cx="12157290" cy="4398947"/>
          </a:xfrm>
          <a:custGeom>
            <a:avLst/>
            <a:gdLst/>
            <a:ahLst/>
            <a:cxnLst/>
            <a:rect r="r" b="b" t="t" l="l"/>
            <a:pathLst>
              <a:path h="4398947" w="12157290">
                <a:moveTo>
                  <a:pt x="0" y="0"/>
                </a:moveTo>
                <a:lnTo>
                  <a:pt x="12157290" y="0"/>
                </a:lnTo>
                <a:lnTo>
                  <a:pt x="12157290" y="4398947"/>
                </a:lnTo>
                <a:lnTo>
                  <a:pt x="0" y="439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12820" y="801402"/>
            <a:ext cx="12662361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BLUEPRINT SUPERIORITY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886" y="4744637"/>
            <a:ext cx="4882726" cy="338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Blueprints greatly assist in conversion and typecasting.</a:t>
            </a:r>
          </a:p>
          <a:p>
            <a:pPr>
              <a:lnSpc>
                <a:spcPts val="3867"/>
              </a:lnSpc>
            </a:pPr>
          </a:p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Mismatched values are rejected in parameter fields.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69461" y="3823578"/>
            <a:ext cx="5312849" cy="636748"/>
            <a:chOff x="0" y="0"/>
            <a:chExt cx="1399269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399269">
                  <a:moveTo>
                    <a:pt x="0" y="0"/>
                  </a:moveTo>
                  <a:lnTo>
                    <a:pt x="1399269" y="0"/>
                  </a:lnTo>
                  <a:lnTo>
                    <a:pt x="1399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99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Readability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4867507"/>
            <a:ext cx="4697923" cy="5239808"/>
          </a:xfrm>
          <a:custGeom>
            <a:avLst/>
            <a:gdLst/>
            <a:ahLst/>
            <a:cxnLst/>
            <a:rect r="r" b="b" t="t" l="l"/>
            <a:pathLst>
              <a:path h="5239808" w="4697923">
                <a:moveTo>
                  <a:pt x="0" y="0"/>
                </a:moveTo>
                <a:lnTo>
                  <a:pt x="4697923" y="0"/>
                </a:lnTo>
                <a:lnTo>
                  <a:pt x="4697923" y="5239808"/>
                </a:lnTo>
                <a:lnTo>
                  <a:pt x="0" y="523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264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989760" y="4460326"/>
            <a:ext cx="5312849" cy="2580173"/>
            <a:chOff x="0" y="0"/>
            <a:chExt cx="1127599" cy="5476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7599" cy="547616"/>
            </a:xfrm>
            <a:custGeom>
              <a:avLst/>
              <a:gdLst/>
              <a:ahLst/>
              <a:cxnLst/>
              <a:rect r="r" b="b" t="t" l="l"/>
              <a:pathLst>
                <a:path h="547616" w="1127599">
                  <a:moveTo>
                    <a:pt x="0" y="0"/>
                  </a:moveTo>
                  <a:lnTo>
                    <a:pt x="1127599" y="0"/>
                  </a:lnTo>
                  <a:lnTo>
                    <a:pt x="1127599" y="547616"/>
                  </a:lnTo>
                  <a:lnTo>
                    <a:pt x="0" y="547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27599" cy="566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597883" y="4728758"/>
            <a:ext cx="7921588" cy="5308450"/>
          </a:xfrm>
          <a:custGeom>
            <a:avLst/>
            <a:gdLst/>
            <a:ahLst/>
            <a:cxnLst/>
            <a:rect r="r" b="b" t="t" l="l"/>
            <a:pathLst>
              <a:path h="5308450" w="7921588">
                <a:moveTo>
                  <a:pt x="0" y="0"/>
                </a:moveTo>
                <a:lnTo>
                  <a:pt x="7921589" y="0"/>
                </a:lnTo>
                <a:lnTo>
                  <a:pt x="7921589" y="5308451"/>
                </a:lnTo>
                <a:lnTo>
                  <a:pt x="0" y="5308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12820" y="801402"/>
            <a:ext cx="12662361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BLUEPRINT SUPERIORITY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84522" y="4681133"/>
            <a:ext cx="4882726" cy="192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Details and properties can be easily hidden and navigated via dropdown menus.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3597" y="3661269"/>
            <a:ext cx="5312849" cy="636748"/>
            <a:chOff x="0" y="0"/>
            <a:chExt cx="1399269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399269">
                  <a:moveTo>
                    <a:pt x="0" y="0"/>
                  </a:moveTo>
                  <a:lnTo>
                    <a:pt x="1399269" y="0"/>
                  </a:lnTo>
                  <a:lnTo>
                    <a:pt x="1399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99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Readability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3896" y="4298017"/>
            <a:ext cx="5312849" cy="5763170"/>
            <a:chOff x="0" y="0"/>
            <a:chExt cx="1127599" cy="1223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7599" cy="1223175"/>
            </a:xfrm>
            <a:custGeom>
              <a:avLst/>
              <a:gdLst/>
              <a:ahLst/>
              <a:cxnLst/>
              <a:rect r="r" b="b" t="t" l="l"/>
              <a:pathLst>
                <a:path h="1223175" w="1127599">
                  <a:moveTo>
                    <a:pt x="0" y="0"/>
                  </a:moveTo>
                  <a:lnTo>
                    <a:pt x="1127599" y="0"/>
                  </a:lnTo>
                  <a:lnTo>
                    <a:pt x="1127599" y="1223175"/>
                  </a:lnTo>
                  <a:lnTo>
                    <a:pt x="0" y="1223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27599" cy="1242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26293" y="5808091"/>
            <a:ext cx="12007486" cy="5180372"/>
          </a:xfrm>
          <a:custGeom>
            <a:avLst/>
            <a:gdLst/>
            <a:ahLst/>
            <a:cxnLst/>
            <a:rect r="r" b="b" t="t" l="l"/>
            <a:pathLst>
              <a:path h="5180372" w="12007486">
                <a:moveTo>
                  <a:pt x="0" y="0"/>
                </a:moveTo>
                <a:lnTo>
                  <a:pt x="12007485" y="0"/>
                </a:lnTo>
                <a:lnTo>
                  <a:pt x="12007485" y="5180372"/>
                </a:lnTo>
                <a:lnTo>
                  <a:pt x="0" y="5180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26293" y="3086100"/>
            <a:ext cx="12333105" cy="2974094"/>
          </a:xfrm>
          <a:custGeom>
            <a:avLst/>
            <a:gdLst/>
            <a:ahLst/>
            <a:cxnLst/>
            <a:rect r="r" b="b" t="t" l="l"/>
            <a:pathLst>
              <a:path h="2974094" w="12333105">
                <a:moveTo>
                  <a:pt x="0" y="0"/>
                </a:moveTo>
                <a:lnTo>
                  <a:pt x="12333104" y="0"/>
                </a:lnTo>
                <a:lnTo>
                  <a:pt x="12333104" y="2974094"/>
                </a:lnTo>
                <a:lnTo>
                  <a:pt x="0" y="2974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12820" y="801402"/>
            <a:ext cx="12662361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BLUEPRINT SUPERIORITY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8659" y="4518824"/>
            <a:ext cx="4882726" cy="532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Blueprints show a consistent flow.</a:t>
            </a:r>
          </a:p>
          <a:p>
            <a:pPr>
              <a:lnSpc>
                <a:spcPts val="3867"/>
              </a:lnSpc>
            </a:pPr>
          </a:p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It allows better organization and monitoring of processes.</a:t>
            </a:r>
          </a:p>
          <a:p>
            <a:pPr>
              <a:lnSpc>
                <a:spcPts val="3867"/>
              </a:lnSpc>
            </a:pPr>
          </a:p>
          <a:p>
            <a:pPr>
              <a:lnSpc>
                <a:spcPts val="3867"/>
              </a:lnSpc>
            </a:pPr>
            <a:r>
              <a:rPr lang="en-US" sz="2802" spc="274">
                <a:solidFill>
                  <a:srgbClr val="231F20"/>
                </a:solidFill>
                <a:latin typeface="DM Sans"/>
              </a:rPr>
              <a:t>Injecting &amp; collapsing functions are also done more quickly.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049134"/>
            <a:ext cx="10197671" cy="12418359"/>
            <a:chOff x="0" y="0"/>
            <a:chExt cx="66745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7453" cy="812800"/>
            </a:xfrm>
            <a:custGeom>
              <a:avLst/>
              <a:gdLst/>
              <a:ahLst/>
              <a:cxnLst/>
              <a:rect r="r" b="b" t="t" l="l"/>
              <a:pathLst>
                <a:path h="812800" w="667453">
                  <a:moveTo>
                    <a:pt x="333726" y="0"/>
                  </a:moveTo>
                  <a:cubicBezTo>
                    <a:pt x="149414" y="0"/>
                    <a:pt x="0" y="181951"/>
                    <a:pt x="0" y="406400"/>
                  </a:cubicBezTo>
                  <a:cubicBezTo>
                    <a:pt x="0" y="630849"/>
                    <a:pt x="149414" y="812800"/>
                    <a:pt x="333726" y="812800"/>
                  </a:cubicBezTo>
                  <a:cubicBezTo>
                    <a:pt x="518038" y="812800"/>
                    <a:pt x="667453" y="630849"/>
                    <a:pt x="667453" y="406400"/>
                  </a:cubicBezTo>
                  <a:cubicBezTo>
                    <a:pt x="667453" y="181951"/>
                    <a:pt x="518038" y="0"/>
                    <a:pt x="333726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2574" y="57150"/>
              <a:ext cx="542305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18339" y="2695161"/>
            <a:ext cx="9448994" cy="10377335"/>
            <a:chOff x="0" y="0"/>
            <a:chExt cx="844182" cy="9271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4182" cy="927121"/>
            </a:xfrm>
            <a:custGeom>
              <a:avLst/>
              <a:gdLst/>
              <a:ahLst/>
              <a:cxnLst/>
              <a:rect r="r" b="b" t="t" l="l"/>
              <a:pathLst>
                <a:path h="927121" w="844182">
                  <a:moveTo>
                    <a:pt x="422091" y="0"/>
                  </a:moveTo>
                  <a:cubicBezTo>
                    <a:pt x="188977" y="0"/>
                    <a:pt x="0" y="207543"/>
                    <a:pt x="0" y="463561"/>
                  </a:cubicBezTo>
                  <a:cubicBezTo>
                    <a:pt x="0" y="719578"/>
                    <a:pt x="188977" y="927121"/>
                    <a:pt x="422091" y="927121"/>
                  </a:cubicBezTo>
                  <a:cubicBezTo>
                    <a:pt x="655206" y="927121"/>
                    <a:pt x="844182" y="719578"/>
                    <a:pt x="844182" y="463561"/>
                  </a:cubicBezTo>
                  <a:cubicBezTo>
                    <a:pt x="844182" y="207543"/>
                    <a:pt x="655206" y="0"/>
                    <a:pt x="422091" y="0"/>
                  </a:cubicBezTo>
                  <a:close/>
                </a:path>
              </a:pathLst>
            </a:custGeom>
            <a:blipFill>
              <a:blip r:embed="rId4"/>
              <a:stretch>
                <a:fillRect l="-380849" t="-140734" r="-491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01832" y="3974291"/>
            <a:ext cx="7942168" cy="283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MY PREFERRED</a:t>
            </a:r>
          </a:p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832" y="7364186"/>
            <a:ext cx="5741759" cy="99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Safer, Modifiable, and Observable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CHARLES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1733" y="2105045"/>
            <a:ext cx="8097687" cy="653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PLEASE LET US USE VISUAL SCRIPTING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307086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91002" y="1123950"/>
            <a:ext cx="1522519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60"/>
              </a:lnSpc>
            </a:pPr>
            <a:r>
              <a:rPr lang="en-US" sz="7200" spc="705">
                <a:solidFill>
                  <a:srgbClr val="231F20"/>
                </a:solidFill>
                <a:latin typeface="Oswald Bold"/>
              </a:rPr>
              <a:t>SAVE, BUILD, COMPILE, REPEAT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1002" y="2404110"/>
            <a:ext cx="1522519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5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ALSO CLOSE THE EDITOR PROPERLY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102" y="647403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DEMO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68397" y="9522460"/>
            <a:ext cx="10951206" cy="48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ECS (Green), Inheritance (Red), Blueprint (Blue)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0655" y="4896693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2660" y="3872108"/>
            <a:ext cx="2049168" cy="20491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63972" y="42355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54712" y="3252221"/>
            <a:ext cx="11205691" cy="3288943"/>
          </a:xfrm>
          <a:custGeom>
            <a:avLst/>
            <a:gdLst/>
            <a:ahLst/>
            <a:cxnLst/>
            <a:rect r="r" b="b" t="t" l="l"/>
            <a:pathLst>
              <a:path h="3288943" w="11205691">
                <a:moveTo>
                  <a:pt x="0" y="0"/>
                </a:moveTo>
                <a:lnTo>
                  <a:pt x="11205691" y="0"/>
                </a:lnTo>
                <a:lnTo>
                  <a:pt x="11205691" y="3288943"/>
                </a:lnTo>
                <a:lnTo>
                  <a:pt x="0" y="3288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54712" y="6708777"/>
            <a:ext cx="12356394" cy="3063188"/>
          </a:xfrm>
          <a:custGeom>
            <a:avLst/>
            <a:gdLst/>
            <a:ahLst/>
            <a:cxnLst/>
            <a:rect r="r" b="b" t="t" l="l"/>
            <a:pathLst>
              <a:path h="3063188" w="12356394">
                <a:moveTo>
                  <a:pt x="0" y="0"/>
                </a:moveTo>
                <a:lnTo>
                  <a:pt x="12356394" y="0"/>
                </a:lnTo>
                <a:lnTo>
                  <a:pt x="12356394" y="3063188"/>
                </a:lnTo>
                <a:lnTo>
                  <a:pt x="0" y="3063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ECS VS INHERITANCE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33" y="5843285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Same process but need to get parent pawn’s components.</a:t>
            </a:r>
          </a:p>
          <a:p>
            <a:pPr algn="ctr">
              <a:lnSpc>
                <a:spcPts val="2377"/>
              </a:lnSpc>
            </a:pP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Also different setup functions.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377" y="7951382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KEY BINDING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0655" y="4896693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2660" y="3872108"/>
            <a:ext cx="2049168" cy="20491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63972" y="42355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05603" y="3811773"/>
            <a:ext cx="11153697" cy="6257313"/>
          </a:xfrm>
          <a:custGeom>
            <a:avLst/>
            <a:gdLst/>
            <a:ahLst/>
            <a:cxnLst/>
            <a:rect r="r" b="b" t="t" l="l"/>
            <a:pathLst>
              <a:path h="6257313" w="11153697">
                <a:moveTo>
                  <a:pt x="0" y="0"/>
                </a:moveTo>
                <a:lnTo>
                  <a:pt x="11153697" y="0"/>
                </a:lnTo>
                <a:lnTo>
                  <a:pt x="11153697" y="6257313"/>
                </a:lnTo>
                <a:lnTo>
                  <a:pt x="0" y="625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35030" y="277721"/>
            <a:ext cx="13617940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CALLING OUR SWITCHER SINGLETON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933" y="5843285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Call the Manager to switchPawn() when our SpaceKey is pressed.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9798" y="7766911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CALLING SINGLETONS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0655" y="4896693"/>
            <a:ext cx="4113179" cy="4539098"/>
            <a:chOff x="0" y="0"/>
            <a:chExt cx="1279723" cy="1412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412238"/>
            </a:xfrm>
            <a:custGeom>
              <a:avLst/>
              <a:gdLst/>
              <a:ahLst/>
              <a:cxnLst/>
              <a:rect r="r" b="b" t="t" l="l"/>
              <a:pathLst>
                <a:path h="1412238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12238"/>
                  </a:lnTo>
                  <a:lnTo>
                    <a:pt x="0" y="141223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4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2660" y="3872108"/>
            <a:ext cx="2049168" cy="20491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63972" y="42355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41930" y="6118227"/>
            <a:ext cx="9962509" cy="4139673"/>
          </a:xfrm>
          <a:custGeom>
            <a:avLst/>
            <a:gdLst/>
            <a:ahLst/>
            <a:cxnLst/>
            <a:rect r="r" b="b" t="t" l="l"/>
            <a:pathLst>
              <a:path h="4139673" w="9962509">
                <a:moveTo>
                  <a:pt x="0" y="0"/>
                </a:moveTo>
                <a:lnTo>
                  <a:pt x="9962509" y="0"/>
                </a:lnTo>
                <a:lnTo>
                  <a:pt x="9962509" y="4139672"/>
                </a:lnTo>
                <a:lnTo>
                  <a:pt x="0" y="4139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04148" y="3872108"/>
            <a:ext cx="10296319" cy="2435762"/>
          </a:xfrm>
          <a:custGeom>
            <a:avLst/>
            <a:gdLst/>
            <a:ahLst/>
            <a:cxnLst/>
            <a:rect r="r" b="b" t="t" l="l"/>
            <a:pathLst>
              <a:path h="2435762" w="10296319">
                <a:moveTo>
                  <a:pt x="0" y="0"/>
                </a:moveTo>
                <a:lnTo>
                  <a:pt x="10296318" y="0"/>
                </a:lnTo>
                <a:lnTo>
                  <a:pt x="10296318" y="2435763"/>
                </a:lnTo>
                <a:lnTo>
                  <a:pt x="0" y="2435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75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5030" y="277721"/>
            <a:ext cx="13617940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SINGLETONS &amp; GARBAGE COLLECTION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33" y="5843285"/>
            <a:ext cx="3542623" cy="204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Unreal does NOT auto delete static Instances.</a:t>
            </a:r>
          </a:p>
          <a:p>
            <a:pPr algn="ctr">
              <a:lnSpc>
                <a:spcPts val="2377"/>
              </a:lnSpc>
            </a:pP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This results in crashes since it accesses the previous run’s instance with Null Pointers.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377" y="8130913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CLEANING SINGLETONS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0655" y="4896693"/>
            <a:ext cx="4113179" cy="4539098"/>
            <a:chOff x="0" y="0"/>
            <a:chExt cx="1279723" cy="1412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412238"/>
            </a:xfrm>
            <a:custGeom>
              <a:avLst/>
              <a:gdLst/>
              <a:ahLst/>
              <a:cxnLst/>
              <a:rect r="r" b="b" t="t" l="l"/>
              <a:pathLst>
                <a:path h="1412238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12238"/>
                  </a:lnTo>
                  <a:lnTo>
                    <a:pt x="0" y="141223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4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2660" y="3872108"/>
            <a:ext cx="2049168" cy="20491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63972" y="42355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89532" y="4179761"/>
            <a:ext cx="9663438" cy="963739"/>
          </a:xfrm>
          <a:custGeom>
            <a:avLst/>
            <a:gdLst/>
            <a:ahLst/>
            <a:cxnLst/>
            <a:rect r="r" b="b" t="t" l="l"/>
            <a:pathLst>
              <a:path h="963739" w="9663438">
                <a:moveTo>
                  <a:pt x="0" y="0"/>
                </a:moveTo>
                <a:lnTo>
                  <a:pt x="9663438" y="0"/>
                </a:lnTo>
                <a:lnTo>
                  <a:pt x="9663438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09588" y="6281040"/>
            <a:ext cx="13535883" cy="3917793"/>
          </a:xfrm>
          <a:custGeom>
            <a:avLst/>
            <a:gdLst/>
            <a:ahLst/>
            <a:cxnLst/>
            <a:rect r="r" b="b" t="t" l="l"/>
            <a:pathLst>
              <a:path h="3917793" w="13535883">
                <a:moveTo>
                  <a:pt x="0" y="0"/>
                </a:moveTo>
                <a:lnTo>
                  <a:pt x="13535883" y="0"/>
                </a:lnTo>
                <a:lnTo>
                  <a:pt x="13535883" y="3917794"/>
                </a:lnTo>
                <a:lnTo>
                  <a:pt x="0" y="3917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5030" y="277721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POSSESSING PAWNS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33" y="5843285"/>
            <a:ext cx="3542623" cy="145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Unreal creates only ONE controller at runtime.</a:t>
            </a:r>
          </a:p>
          <a:p>
            <a:pPr algn="ctr">
              <a:lnSpc>
                <a:spcPts val="2377"/>
              </a:lnSpc>
            </a:pP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Capture and store it for use later.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377" y="8130913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STORING CONTROLLER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0655" y="4896693"/>
            <a:ext cx="4113179" cy="4539098"/>
            <a:chOff x="0" y="0"/>
            <a:chExt cx="1279723" cy="1412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412238"/>
            </a:xfrm>
            <a:custGeom>
              <a:avLst/>
              <a:gdLst/>
              <a:ahLst/>
              <a:cxnLst/>
              <a:rect r="r" b="b" t="t" l="l"/>
              <a:pathLst>
                <a:path h="1412238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12238"/>
                  </a:lnTo>
                  <a:lnTo>
                    <a:pt x="0" y="141223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4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2660" y="3872108"/>
            <a:ext cx="2049168" cy="20491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63972" y="42355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33697" y="4658537"/>
            <a:ext cx="15318886" cy="5123783"/>
          </a:xfrm>
          <a:custGeom>
            <a:avLst/>
            <a:gdLst/>
            <a:ahLst/>
            <a:cxnLst/>
            <a:rect r="r" b="b" t="t" l="l"/>
            <a:pathLst>
              <a:path h="5123783" w="15318886">
                <a:moveTo>
                  <a:pt x="0" y="0"/>
                </a:moveTo>
                <a:lnTo>
                  <a:pt x="15318887" y="0"/>
                </a:lnTo>
                <a:lnTo>
                  <a:pt x="15318887" y="5123783"/>
                </a:lnTo>
                <a:lnTo>
                  <a:pt x="0" y="5123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35030" y="277721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POSSESSING PAWNS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933" y="5843285"/>
            <a:ext cx="3542623" cy="5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To switch possess a Pawn, use AController::Possess().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377" y="8130913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POSSESSING PAWNS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812" y="8821139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687097"/>
            <a:ext cx="7222515" cy="6730728"/>
          </a:xfrm>
          <a:custGeom>
            <a:avLst/>
            <a:gdLst/>
            <a:ahLst/>
            <a:cxnLst/>
            <a:rect r="r" b="b" t="t" l="l"/>
            <a:pathLst>
              <a:path h="6730728" w="7222515">
                <a:moveTo>
                  <a:pt x="0" y="0"/>
                </a:moveTo>
                <a:lnTo>
                  <a:pt x="7222515" y="0"/>
                </a:lnTo>
                <a:lnTo>
                  <a:pt x="7222515" y="6730728"/>
                </a:lnTo>
                <a:lnTo>
                  <a:pt x="0" y="673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087410" y="6391314"/>
            <a:ext cx="4113179" cy="3924446"/>
            <a:chOff x="0" y="0"/>
            <a:chExt cx="1279723" cy="122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21003"/>
            </a:xfrm>
            <a:custGeom>
              <a:avLst/>
              <a:gdLst/>
              <a:ahLst/>
              <a:cxnLst/>
              <a:rect r="r" b="b" t="t" l="l"/>
              <a:pathLst>
                <a:path h="1221003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21003"/>
                  </a:lnTo>
                  <a:lnTo>
                    <a:pt x="0" y="12210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278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19416" y="5366730"/>
            <a:ext cx="2049168" cy="20491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30728" y="5730167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5304" y="3883121"/>
            <a:ext cx="10924501" cy="3567184"/>
          </a:xfrm>
          <a:custGeom>
            <a:avLst/>
            <a:gdLst/>
            <a:ahLst/>
            <a:cxnLst/>
            <a:rect r="r" b="b" t="t" l="l"/>
            <a:pathLst>
              <a:path h="3567184" w="10924501">
                <a:moveTo>
                  <a:pt x="0" y="0"/>
                </a:moveTo>
                <a:lnTo>
                  <a:pt x="10924501" y="0"/>
                </a:lnTo>
                <a:lnTo>
                  <a:pt x="10924501" y="3567184"/>
                </a:lnTo>
                <a:lnTo>
                  <a:pt x="0" y="3567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5030" y="277721"/>
            <a:ext cx="13617940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OBJECT REFERENCES IN BP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2688" y="7337906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Create an </a:t>
            </a: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Actor&gt;Object Refernce variable.</a:t>
            </a:r>
          </a:p>
          <a:p>
            <a:pPr algn="ctr">
              <a:lnSpc>
                <a:spcPts val="2377"/>
              </a:lnSpc>
            </a:pP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Make editable to expose it in the Scene Details window.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9132" y="9625535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CREATION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8664" y="5412793"/>
            <a:ext cx="4113179" cy="3924446"/>
            <a:chOff x="0" y="0"/>
            <a:chExt cx="1279723" cy="12210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723" cy="1221003"/>
            </a:xfrm>
            <a:custGeom>
              <a:avLst/>
              <a:gdLst/>
              <a:ahLst/>
              <a:cxnLst/>
              <a:rect r="r" b="b" t="t" l="l"/>
              <a:pathLst>
                <a:path h="1221003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21003"/>
                  </a:lnTo>
                  <a:lnTo>
                    <a:pt x="0" y="12210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79723" cy="1278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0669" y="4388209"/>
            <a:ext cx="2049168" cy="20491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931981" y="475164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03477" y="4373461"/>
            <a:ext cx="10496937" cy="756370"/>
          </a:xfrm>
          <a:custGeom>
            <a:avLst/>
            <a:gdLst/>
            <a:ahLst/>
            <a:cxnLst/>
            <a:rect r="r" b="b" t="t" l="l"/>
            <a:pathLst>
              <a:path h="756370" w="10496937">
                <a:moveTo>
                  <a:pt x="0" y="0"/>
                </a:moveTo>
                <a:lnTo>
                  <a:pt x="10496937" y="0"/>
                </a:lnTo>
                <a:lnTo>
                  <a:pt x="10496937" y="756370"/>
                </a:lnTo>
                <a:lnTo>
                  <a:pt x="0" y="756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64560" y="5414815"/>
            <a:ext cx="13008189" cy="4375617"/>
          </a:xfrm>
          <a:custGeom>
            <a:avLst/>
            <a:gdLst/>
            <a:ahLst/>
            <a:cxnLst/>
            <a:rect r="r" b="b" t="t" l="l"/>
            <a:pathLst>
              <a:path h="4375617" w="13008189">
                <a:moveTo>
                  <a:pt x="0" y="0"/>
                </a:moveTo>
                <a:lnTo>
                  <a:pt x="13008188" y="0"/>
                </a:lnTo>
                <a:lnTo>
                  <a:pt x="13008188" y="4375616"/>
                </a:lnTo>
                <a:lnTo>
                  <a:pt x="0" y="4375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35030" y="277721"/>
            <a:ext cx="13617940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OBJECT REFERENCES IN BP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942" y="6359385"/>
            <a:ext cx="3542623" cy="116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Cast your BaseClass variable into its proper class to be to see its BluePrintCallabale functions and vars.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0386" y="8647013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CASTING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DAF7eiotJtU</dc:identifier>
  <dcterms:modified xsi:type="dcterms:W3CDTF">2011-08-01T06:04:30Z</dcterms:modified>
  <cp:revision>1</cp:revision>
  <dc:title>snowman</dc:title>
</cp:coreProperties>
</file>